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61" r:id="rId2"/>
    <p:sldId id="297" r:id="rId3"/>
    <p:sldId id="257" r:id="rId4"/>
    <p:sldId id="259" r:id="rId5"/>
    <p:sldId id="298" r:id="rId6"/>
    <p:sldId id="299" r:id="rId7"/>
    <p:sldId id="300" r:id="rId8"/>
    <p:sldId id="301" r:id="rId9"/>
    <p:sldId id="302" r:id="rId10"/>
    <p:sldId id="303" r:id="rId11"/>
    <p:sldId id="305" r:id="rId12"/>
    <p:sldId id="273" r:id="rId13"/>
    <p:sldId id="264" r:id="rId14"/>
    <p:sldId id="275" r:id="rId15"/>
    <p:sldId id="283" r:id="rId16"/>
    <p:sldId id="306" r:id="rId17"/>
    <p:sldId id="307" r:id="rId18"/>
    <p:sldId id="277" r:id="rId19"/>
    <p:sldId id="295" r:id="rId20"/>
    <p:sldId id="279" r:id="rId21"/>
    <p:sldId id="262" r:id="rId22"/>
    <p:sldId id="280" r:id="rId23"/>
    <p:sldId id="282" r:id="rId24"/>
    <p:sldId id="284" r:id="rId25"/>
    <p:sldId id="286" r:id="rId26"/>
    <p:sldId id="287" r:id="rId27"/>
    <p:sldId id="308" r:id="rId28"/>
    <p:sldId id="309" r:id="rId29"/>
    <p:sldId id="310" r:id="rId30"/>
    <p:sldId id="312" r:id="rId31"/>
    <p:sldId id="311" r:id="rId32"/>
    <p:sldId id="29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1" autoAdjust="0"/>
    <p:restoredTop sz="94660"/>
  </p:normalViewPr>
  <p:slideViewPr>
    <p:cSldViewPr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202EE-2FDC-4FCC-B983-16E7522C4EFE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6CDF8-46BC-40C4-82C2-ED391F1F1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808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0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9.png"/><Relationship Id="rId7" Type="http://schemas.openxmlformats.org/officeDocument/2006/relationships/image" Target="../media/image1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0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10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5085184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учитель- </a:t>
            </a:r>
            <a:r>
              <a:rPr lang="ru-RU" sz="2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логопед МАДОУ № 1 города </a:t>
            </a:r>
            <a:r>
              <a:rPr lang="ru-RU" sz="2000" b="1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Коврова</a:t>
            </a:r>
            <a:r>
              <a:rPr lang="ru-RU" sz="2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Трофимова </a:t>
            </a:r>
            <a:r>
              <a:rPr lang="ru-RU" sz="2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Анна Алексеевна,</a:t>
            </a:r>
          </a:p>
          <a:p>
            <a:pPr algn="ctr"/>
            <a:r>
              <a:rPr lang="ru-RU" sz="2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высшая квалификационная категория</a:t>
            </a:r>
            <a:endParaRPr lang="ru-RU" sz="20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s://yt3.ggpht.com/GmPbC19YFlcpOYHLYruaIlNRY3IetG4aKYGM2kO9T21inbH9C6A4nV9CA2BngE0NIH5l8GPtEg=s900-c-k-c0x00ffffff-no-r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7" y="3429000"/>
            <a:ext cx="3168352" cy="304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564" y="1120676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Игровое пособие для дошкольников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Трудный звук, ты мой друг»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Автоматизация звука 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endParaRPr lang="ru-RU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049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561" y="18864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                              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1000100" y="260648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пропало?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04122"/>
            <a:ext cx="1296144" cy="94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456154"/>
            <a:ext cx="1560190" cy="125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7904" y="3066094"/>
            <a:ext cx="1584176" cy="122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573" y="3066095"/>
            <a:ext cx="1577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87281" y="3163762"/>
            <a:ext cx="1362075" cy="121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224" y="5143781"/>
            <a:ext cx="155702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25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561" y="18864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                              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1000100" y="260648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 и запомни картинки!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04122"/>
            <a:ext cx="1296144" cy="94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456154"/>
            <a:ext cx="1560190" cy="125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7904" y="3066094"/>
            <a:ext cx="1584176" cy="122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573" y="3066095"/>
            <a:ext cx="1577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87281" y="3163762"/>
            <a:ext cx="1362075" cy="121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224" y="5143781"/>
            <a:ext cx="155702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низ 13"/>
          <p:cNvSpPr/>
          <p:nvPr/>
        </p:nvSpPr>
        <p:spPr>
          <a:xfrm>
            <a:off x="7368318" y="513262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7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556792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картинка не пропадала?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99792" y="1772816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Молодец!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140968"/>
            <a:ext cx="2160240" cy="185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49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561" y="18864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                              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214290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«Жадина» (согласование местоимений «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мой,моя,моё,мои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существительными)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561" y="1772816"/>
            <a:ext cx="1273135" cy="13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9047" y="3732423"/>
            <a:ext cx="1440161" cy="112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2379" y="1556792"/>
            <a:ext cx="13430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5856" y="2708364"/>
            <a:ext cx="1572248" cy="151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8954" y="3429000"/>
            <a:ext cx="1326450" cy="1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7144" y="5429202"/>
            <a:ext cx="124396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48264" y="5301208"/>
            <a:ext cx="1767140" cy="119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354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2428868"/>
            <a:ext cx="3286148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3179753" y="2964653"/>
            <a:ext cx="107077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4322761" y="2963859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8596" y="0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Подбери картинки к схеме.</a:t>
            </a:r>
          </a:p>
          <a:p>
            <a:pPr algn="ctr"/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(определение позиции звука Р в словах)</a:t>
            </a:r>
            <a:endParaRPr lang="ru-RU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Рисунок 21" descr="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785794"/>
            <a:ext cx="1447800" cy="1428750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795" y="3717032"/>
            <a:ext cx="151257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Блок-схема: узел 17"/>
          <p:cNvSpPr/>
          <p:nvPr/>
        </p:nvSpPr>
        <p:spPr>
          <a:xfrm>
            <a:off x="3007005" y="271462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374" y="4060406"/>
            <a:ext cx="1352546" cy="128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3545" y="3789040"/>
            <a:ext cx="1362075" cy="121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19961" y="5301208"/>
            <a:ext cx="1628503" cy="137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66679" y="5245784"/>
            <a:ext cx="1343025" cy="135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0620" y="5445225"/>
            <a:ext cx="166158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00949" y="3652888"/>
            <a:ext cx="1200150" cy="135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5384772"/>
            <a:ext cx="12096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2428868"/>
            <a:ext cx="3286148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3179753" y="2964653"/>
            <a:ext cx="107077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4322761" y="2963859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8596" y="0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Подбери картинки к схеме.</a:t>
            </a:r>
          </a:p>
          <a:p>
            <a:pPr algn="ctr"/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(определение позиции звука Р в словах)</a:t>
            </a:r>
            <a:endParaRPr lang="ru-RU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Рисунок 21" descr="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785794"/>
            <a:ext cx="1447800" cy="1428750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17032"/>
            <a:ext cx="151257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Блок-схема: узел 17"/>
          <p:cNvSpPr/>
          <p:nvPr/>
        </p:nvSpPr>
        <p:spPr>
          <a:xfrm>
            <a:off x="4165438" y="270108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8183" y="3933056"/>
            <a:ext cx="1352546" cy="128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3545" y="3789040"/>
            <a:ext cx="1362075" cy="121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19961" y="5301208"/>
            <a:ext cx="1628503" cy="137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62162" y="5266567"/>
            <a:ext cx="1343025" cy="135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0620" y="5445225"/>
            <a:ext cx="166158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00949" y="3652888"/>
            <a:ext cx="1200150" cy="135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5384772"/>
            <a:ext cx="12096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97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2428868"/>
            <a:ext cx="3286148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3179753" y="2964653"/>
            <a:ext cx="107077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4322761" y="2963859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8596" y="0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Подбери картинки к схеме.</a:t>
            </a:r>
          </a:p>
          <a:p>
            <a:pPr algn="ctr"/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(определение позиции звука Р в словах)</a:t>
            </a:r>
            <a:endParaRPr lang="ru-RU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Рисунок 21" descr="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785794"/>
            <a:ext cx="1447800" cy="1428750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17032"/>
            <a:ext cx="151257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Блок-схема: узел 17"/>
          <p:cNvSpPr/>
          <p:nvPr/>
        </p:nvSpPr>
        <p:spPr>
          <a:xfrm>
            <a:off x="5212171" y="271462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2695" y="4138966"/>
            <a:ext cx="1352546" cy="128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3545" y="3789040"/>
            <a:ext cx="1362075" cy="121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19961" y="5301208"/>
            <a:ext cx="1628503" cy="137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14511" y="5301208"/>
            <a:ext cx="1343025" cy="135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0620" y="5445225"/>
            <a:ext cx="166158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00949" y="3652888"/>
            <a:ext cx="1200150" cy="135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5384772"/>
            <a:ext cx="12096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27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23612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«Назови ласково»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(образование уменьшительно-ласкательной формы существительных)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192949" y="1666949"/>
            <a:ext cx="250033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357554" y="4000504"/>
            <a:ext cx="250033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500430" y="5715016"/>
            <a:ext cx="250033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01950"/>
            <a:ext cx="1728192" cy="15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7712" y="1358066"/>
            <a:ext cx="113997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3501008"/>
            <a:ext cx="20162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144" y="3378681"/>
            <a:ext cx="20162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3789040"/>
            <a:ext cx="1269354" cy="75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600" y="5106026"/>
            <a:ext cx="1968176" cy="175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106026"/>
            <a:ext cx="1968176" cy="175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7066" y="5412578"/>
            <a:ext cx="105333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23612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«Назови ласково»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(образование уменьшительно-ласкательной формы существительных)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286116" y="2071678"/>
            <a:ext cx="250033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357554" y="4000504"/>
            <a:ext cx="250033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500430" y="5715016"/>
            <a:ext cx="250033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50173"/>
            <a:ext cx="156464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747626"/>
            <a:ext cx="856452" cy="10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622651"/>
            <a:ext cx="1080120" cy="95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918" y="3409492"/>
            <a:ext cx="17619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8966" y="5661248"/>
            <a:ext cx="1090248" cy="86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102" y="5157193"/>
            <a:ext cx="1588122" cy="1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41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0"/>
            <a:ext cx="81764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Слоговые дорожки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642910" y="4429132"/>
            <a:ext cx="285752" cy="6212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642910" y="3571876"/>
            <a:ext cx="285752" cy="6212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642910" y="2714620"/>
            <a:ext cx="285752" cy="6212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71472" y="1142984"/>
            <a:ext cx="1357322" cy="1271590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Хорда 12"/>
          <p:cNvSpPr/>
          <p:nvPr/>
        </p:nvSpPr>
        <p:spPr>
          <a:xfrm rot="17475830">
            <a:off x="2573178" y="1347878"/>
            <a:ext cx="1057276" cy="1057276"/>
          </a:xfrm>
          <a:prstGeom prst="chor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2786050" y="2714620"/>
            <a:ext cx="285752" cy="6212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2786050" y="3643314"/>
            <a:ext cx="285752" cy="6212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2786050" y="4500570"/>
            <a:ext cx="285752" cy="6212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4714876" y="4500570"/>
            <a:ext cx="285752" cy="6212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>
            <a:off x="4714876" y="3643314"/>
            <a:ext cx="285752" cy="6212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714876" y="2714620"/>
            <a:ext cx="285752" cy="6212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flipH="1" flipV="1">
            <a:off x="5165371" y="2772051"/>
            <a:ext cx="285752" cy="64294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flipH="1" flipV="1">
            <a:off x="5143504" y="3677150"/>
            <a:ext cx="285752" cy="64294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 flipH="1" flipV="1">
            <a:off x="5147441" y="4516916"/>
            <a:ext cx="285752" cy="64294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 flipH="1" flipV="1">
            <a:off x="1132042" y="2748377"/>
            <a:ext cx="285752" cy="64294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flipH="1" flipV="1">
            <a:off x="1132042" y="3571876"/>
            <a:ext cx="285752" cy="64294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 flipH="1" flipV="1">
            <a:off x="1111032" y="4407408"/>
            <a:ext cx="285752" cy="64294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 flipH="1" flipV="1">
            <a:off x="3229192" y="2749700"/>
            <a:ext cx="285752" cy="64294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 flipH="1" flipV="1">
            <a:off x="3250397" y="3713622"/>
            <a:ext cx="285752" cy="64294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 flipH="1" flipV="1">
            <a:off x="3254172" y="4478846"/>
            <a:ext cx="285752" cy="64294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4607026" y="1107474"/>
            <a:ext cx="857256" cy="1357322"/>
          </a:xfrm>
          <a:prstGeom prst="flowChartConnector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Стрелка вверх 29"/>
          <p:cNvSpPr/>
          <p:nvPr/>
        </p:nvSpPr>
        <p:spPr>
          <a:xfrm>
            <a:off x="6340176" y="4512430"/>
            <a:ext cx="285752" cy="6212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>
            <a:off x="6286512" y="2714620"/>
            <a:ext cx="285752" cy="6212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>
            <a:off x="6322231" y="3571876"/>
            <a:ext cx="285752" cy="6212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/>
          <p:cNvSpPr/>
          <p:nvPr/>
        </p:nvSpPr>
        <p:spPr>
          <a:xfrm flipH="1" flipV="1">
            <a:off x="6790543" y="2727503"/>
            <a:ext cx="285752" cy="64294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 flipH="1" flipV="1">
            <a:off x="6815150" y="3614036"/>
            <a:ext cx="285752" cy="64294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верх 34"/>
          <p:cNvSpPr/>
          <p:nvPr/>
        </p:nvSpPr>
        <p:spPr>
          <a:xfrm flipH="1" flipV="1">
            <a:off x="6815150" y="4516916"/>
            <a:ext cx="285752" cy="64294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6290171" y="1602974"/>
            <a:ext cx="671514" cy="714380"/>
          </a:xfrm>
          <a:prstGeom prst="flowChartConnector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ирог 37"/>
          <p:cNvSpPr/>
          <p:nvPr/>
        </p:nvSpPr>
        <p:spPr>
          <a:xfrm rot="18740448">
            <a:off x="7871906" y="1374595"/>
            <a:ext cx="914400" cy="914400"/>
          </a:xfrm>
          <a:prstGeom prst="pi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Стрелка вверх 41"/>
          <p:cNvSpPr/>
          <p:nvPr/>
        </p:nvSpPr>
        <p:spPr>
          <a:xfrm>
            <a:off x="7904324" y="2721694"/>
            <a:ext cx="285752" cy="6212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верх 42"/>
          <p:cNvSpPr/>
          <p:nvPr/>
        </p:nvSpPr>
        <p:spPr>
          <a:xfrm>
            <a:off x="7927531" y="4386958"/>
            <a:ext cx="285752" cy="6212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верх 43"/>
          <p:cNvSpPr/>
          <p:nvPr/>
        </p:nvSpPr>
        <p:spPr>
          <a:xfrm>
            <a:off x="7927531" y="3522578"/>
            <a:ext cx="285752" cy="6212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верх 44"/>
          <p:cNvSpPr/>
          <p:nvPr/>
        </p:nvSpPr>
        <p:spPr>
          <a:xfrm flipH="1" flipV="1">
            <a:off x="8308360" y="4404483"/>
            <a:ext cx="285752" cy="64294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верх 45"/>
          <p:cNvSpPr/>
          <p:nvPr/>
        </p:nvSpPr>
        <p:spPr>
          <a:xfrm flipH="1" flipV="1">
            <a:off x="8255318" y="3523819"/>
            <a:ext cx="285752" cy="64294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верх 46"/>
          <p:cNvSpPr/>
          <p:nvPr/>
        </p:nvSpPr>
        <p:spPr>
          <a:xfrm flipH="1" flipV="1">
            <a:off x="8323283" y="2780731"/>
            <a:ext cx="285752" cy="64294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2" descr="https://yt3.ggpht.com/GmPbC19YFlcpOYHLYruaIlNRY3IetG4aKYGM2kO9T21inbH9C6A4nV9CA2BngE0NIH5l8GPtEg=s900-c-k-c0x00ffffff-no-rj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71" y="5437177"/>
            <a:ext cx="1266828" cy="1196752"/>
          </a:xfrm>
          <a:prstGeom prst="rect">
            <a:avLst/>
          </a:prstGeom>
          <a:noFill/>
          <a:extLst/>
        </p:spPr>
      </p:pic>
      <p:pic>
        <p:nvPicPr>
          <p:cNvPr id="49" name="Picture 2" descr="https://yt3.ggpht.com/GmPbC19YFlcpOYHLYruaIlNRY3IetG4aKYGM2kO9T21inbH9C6A4nV9CA2BngE0NIH5l8GPtEg=s900-c-k-c0x00ffffff-no-rj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224" y="5417272"/>
            <a:ext cx="1266828" cy="1196752"/>
          </a:xfrm>
          <a:prstGeom prst="rect">
            <a:avLst/>
          </a:prstGeom>
          <a:noFill/>
          <a:extLst/>
        </p:spPr>
      </p:pic>
      <p:pic>
        <p:nvPicPr>
          <p:cNvPr id="50" name="Picture 2" descr="https://yt3.ggpht.com/GmPbC19YFlcpOYHLYruaIlNRY3IetG4aKYGM2kO9T21inbH9C6A4nV9CA2BngE0NIH5l8GPtEg=s900-c-k-c0x00ffffff-no-rj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5389774"/>
            <a:ext cx="1266828" cy="1196752"/>
          </a:xfrm>
          <a:prstGeom prst="rect">
            <a:avLst/>
          </a:prstGeom>
          <a:noFill/>
          <a:extLst/>
        </p:spPr>
      </p:pic>
      <p:pic>
        <p:nvPicPr>
          <p:cNvPr id="51" name="Picture 2" descr="https://yt3.ggpht.com/GmPbC19YFlcpOYHLYruaIlNRY3IetG4aKYGM2kO9T21inbH9C6A4nV9CA2BngE0NIH5l8GPtEg=s900-c-k-c0x00ffffff-no-rj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129" y="5433602"/>
            <a:ext cx="1266828" cy="1196752"/>
          </a:xfrm>
          <a:prstGeom prst="rect">
            <a:avLst/>
          </a:prstGeom>
          <a:noFill/>
          <a:extLst/>
        </p:spPr>
      </p:pic>
      <p:pic>
        <p:nvPicPr>
          <p:cNvPr id="52" name="Picture 2" descr="https://yt3.ggpht.com/GmPbC19YFlcpOYHLYruaIlNRY3IetG4aKYGM2kO9T21inbH9C6A4nV9CA2BngE0NIH5l8GPtEg=s900-c-k-c0x00ffffff-no-rj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822" y="5417272"/>
            <a:ext cx="1266828" cy="1196752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595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1142976" y="357166"/>
            <a:ext cx="6715172" cy="6357982"/>
          </a:xfrm>
          <a:prstGeom prst="triangle">
            <a:avLst>
              <a:gd name="adj" fmla="val 49033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4-конечная звезда 3"/>
          <p:cNvSpPr/>
          <p:nvPr/>
        </p:nvSpPr>
        <p:spPr>
          <a:xfrm>
            <a:off x="1571604" y="6286520"/>
            <a:ext cx="357190" cy="34289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1724004" y="6438920"/>
            <a:ext cx="490542" cy="342896"/>
          </a:xfrm>
          <a:prstGeom prst="star4">
            <a:avLst>
              <a:gd name="adj" fmla="val 89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1571604" y="5786454"/>
            <a:ext cx="357190" cy="34289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1857356" y="6143644"/>
            <a:ext cx="347666" cy="342896"/>
          </a:xfrm>
          <a:prstGeom prst="star4">
            <a:avLst>
              <a:gd name="adj" fmla="val 89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2214546" y="6215082"/>
            <a:ext cx="285752" cy="34289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2214546" y="4357694"/>
            <a:ext cx="285752" cy="34289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2500298" y="4429132"/>
            <a:ext cx="285752" cy="34289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3214678" y="2571744"/>
            <a:ext cx="285752" cy="34289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3643306" y="1857364"/>
            <a:ext cx="285752" cy="34289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>
            <a:off x="3500430" y="2214554"/>
            <a:ext cx="285752" cy="34289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3571868" y="2571744"/>
            <a:ext cx="285752" cy="34289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4-конечная звезда 21"/>
          <p:cNvSpPr/>
          <p:nvPr/>
        </p:nvSpPr>
        <p:spPr>
          <a:xfrm>
            <a:off x="4786314" y="1643050"/>
            <a:ext cx="285752" cy="34289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4-конечная звезда 22"/>
          <p:cNvSpPr/>
          <p:nvPr/>
        </p:nvSpPr>
        <p:spPr>
          <a:xfrm>
            <a:off x="4786314" y="2071678"/>
            <a:ext cx="285752" cy="34289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4-конечная звезда 23"/>
          <p:cNvSpPr/>
          <p:nvPr/>
        </p:nvSpPr>
        <p:spPr>
          <a:xfrm>
            <a:off x="5214942" y="1428736"/>
            <a:ext cx="285752" cy="34289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4-конечная звезда 24"/>
          <p:cNvSpPr/>
          <p:nvPr/>
        </p:nvSpPr>
        <p:spPr>
          <a:xfrm>
            <a:off x="5072066" y="2357430"/>
            <a:ext cx="285752" cy="34289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4-конечная звезда 25"/>
          <p:cNvSpPr/>
          <p:nvPr/>
        </p:nvSpPr>
        <p:spPr>
          <a:xfrm>
            <a:off x="5143504" y="1857364"/>
            <a:ext cx="285752" cy="34289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4-конечная звезда 27"/>
          <p:cNvSpPr/>
          <p:nvPr/>
        </p:nvSpPr>
        <p:spPr>
          <a:xfrm>
            <a:off x="5572132" y="3286124"/>
            <a:ext cx="285752" cy="34289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4-конечная звезда 28"/>
          <p:cNvSpPr/>
          <p:nvPr/>
        </p:nvSpPr>
        <p:spPr>
          <a:xfrm>
            <a:off x="5715008" y="3714752"/>
            <a:ext cx="285752" cy="34289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4-конечная звезда 29"/>
          <p:cNvSpPr/>
          <p:nvPr/>
        </p:nvSpPr>
        <p:spPr>
          <a:xfrm>
            <a:off x="5429256" y="3643314"/>
            <a:ext cx="285752" cy="34289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4-конечная звезда 30"/>
          <p:cNvSpPr/>
          <p:nvPr/>
        </p:nvSpPr>
        <p:spPr>
          <a:xfrm>
            <a:off x="3286116" y="2000240"/>
            <a:ext cx="285752" cy="34289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32"/>
          <p:cNvSpPr/>
          <p:nvPr/>
        </p:nvSpPr>
        <p:spPr>
          <a:xfrm>
            <a:off x="6000760" y="3571876"/>
            <a:ext cx="285752" cy="34289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4-конечная звезда 33"/>
          <p:cNvSpPr/>
          <p:nvPr/>
        </p:nvSpPr>
        <p:spPr>
          <a:xfrm>
            <a:off x="6000760" y="3143248"/>
            <a:ext cx="285752" cy="34289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4-конечная звезда 34"/>
          <p:cNvSpPr/>
          <p:nvPr/>
        </p:nvSpPr>
        <p:spPr>
          <a:xfrm>
            <a:off x="5929322" y="5857892"/>
            <a:ext cx="285752" cy="34289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4-конечная звезда 36"/>
          <p:cNvSpPr/>
          <p:nvPr/>
        </p:nvSpPr>
        <p:spPr>
          <a:xfrm>
            <a:off x="6000760" y="5357826"/>
            <a:ext cx="285752" cy="34289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214282" y="0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«Волшебная гора»-согласование существительных с  числительными.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" name="Рисунок 3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14" y="5062555"/>
            <a:ext cx="138938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2911" y="2826000"/>
            <a:ext cx="1457325" cy="109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833761" y="5146924"/>
            <a:ext cx="1433536" cy="127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762" y="3536017"/>
            <a:ext cx="155702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46435" y="930323"/>
            <a:ext cx="1400166" cy="149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0673" y="1054835"/>
            <a:ext cx="1595442" cy="120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104" y="209076"/>
            <a:ext cx="5685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                          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57224" y="357166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Закончи предложения  словом со звуком  Р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911" y="1133356"/>
            <a:ext cx="417760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Рома рубит…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Юра играет на…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Тамара собирает фрукты в…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Вера трёт на тёрке…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Ира рисует новыми…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dirty="0" smtClean="0"/>
              <a:t>В зоопарке полосатые…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4553" y="1020529"/>
            <a:ext cx="1596903" cy="119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028476"/>
            <a:ext cx="155702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7789" y="2704293"/>
            <a:ext cx="156464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4827" y="2157182"/>
            <a:ext cx="1848498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4266" y="4797152"/>
            <a:ext cx="133921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941168"/>
            <a:ext cx="196723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093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285728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«Четвёртый лишний»-какая лишняя картинка и почему?</a:t>
            </a:r>
            <a:endParaRPr lang="ru-RU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2643182"/>
            <a:ext cx="9144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0" y="464344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299" y="870967"/>
            <a:ext cx="120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2235" y="1131082"/>
            <a:ext cx="139827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528" y="1070120"/>
            <a:ext cx="1577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4117" y="1031637"/>
            <a:ext cx="15335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405" y="3101362"/>
            <a:ext cx="1577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3122402"/>
            <a:ext cx="1457325" cy="124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4838" y="2991824"/>
            <a:ext cx="151066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58094" y="3021520"/>
            <a:ext cx="144335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7768" y="4991731"/>
            <a:ext cx="1510416" cy="137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04106" y="4991731"/>
            <a:ext cx="1751330" cy="137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51803" y="4945824"/>
            <a:ext cx="1760964" cy="146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9338" y="5101268"/>
            <a:ext cx="1493283" cy="130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41/91/b4/4191b4f96f491a68eb512403b252b0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76" y="1268760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404664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Упражнение  «Сравни картинки»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5.infourok.ru/uploads/ex/12af/0011b266-fc93afc8/hello_html_m35802d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33776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yandex-images.clstorage.net/4Jd72Ha84/096ead3T/C1oaaHBS5M7nib0E-30OHd4lTWZS1l77fiHOmo22ngqKIlL8L4I2EZfHPDSQu5AUmpz2bKgEy384bbX-qmUIQg8eC0jUlnFaB72IIKp6G6iaNInTF6Nb73-Evt6sc4teS-ai-dkiMhCTAhmh9luApItuBM6Z442I7moC2biU3UKqW0rZNYdHLHOY75d6C04t_FMNhFK3P5qbQzyoW6TOi5-BsS7dMOfTM0Nbg1XdBLPsvsdMGsO8aC170GkJFazzKQg4_uZ1ZiwkuY9EiHkNzO-TzBXSF354WtI8GInGLik90VOv7wLGEOHhGdKmz8ah7Kymb8rADqgtK9HZuUQto3kZiG3F9TX-tpgOV1k7H_yt8Y6UoLZ9q7hBP9s5BgzZveBQzr9AZ3Fx4xvD53ymoq5dl0zJos6rvbghilrULCAaCQm-xIeXfLbqvzdrKnytLBDOVgNFjZqI0V9J6caMKZ1hQe5Oo-XS8mN585XMFcGv_pdviUINaR_r4btK5V8wq3vLDoRndm9H-D9kecueLd4z7MQAZq7LymFcW0tXjRl-slMMvRA10JITW7OE3-QCnk2kPRqTTBovarJoSTZsEmpqSjy11UQNNbivNKiZvB18Aw_VAAdMm3mCHNur9-7JrGLzjkzyZUHRgMnz914HEK__NywZouwK3BrT-5tlndJpCaou9CcWnCdoLzeIeHy9fXLtdiDWrzlqAQxbObRe2E6ise-PUCQhwkCIMDa9h_MtLdd_mGC_630o8YoqRm7ymmnq_UXFB9_1CX_HyHhNz01i_LQRlj7ZieIP6Sv0nGqeYMP-vVDmANBzW_CkPFSij-9VLAiRTWj9asM5CkTucdloa23GN2b9V4rcVliZL1zfIsw2saYPO8uwvjrqRvwJTFJjjc6QJPDBE2rztp6noz09N27o0o9rTcqi2-hWDEFaakltxbVE__bK3ZVK-8xdX0A9d-CmTbhpw7zZquf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yandex-images.clstorage.net/4Jd72Ha84/096ead3T/C1oaaHBS5M7nib0E-30OHd4lTWZS1l77fiHOmo22ngqKIlL8L4I2EZfHPDSQu5AUmpz2bKgEy384bbX-qmUIQg8eC0jUlnFaB72IIKp6G6iaNInTF6Nb73-Evt6sc4teS-ai-dkiMhCTAhmh9luApItuBM6Z442I7moC2biU3UKqW0rZNYdHLHOY75d6C04t_FMNhFK3P5qbQzyoW6TOi5-BsS7dMOfTM0Nbg1XdBLPsvsdMGsO8aC170GkJFazzKQg4_uZ1ZiwkuY9EiHkNzO-TzBXSF354WtI8GInGLik90VOv7wLGEOHhGdKmz8ah7Kymb8rADqgtK9HZuUQto3kZiG3F9TX-tpgOV1k7H_yt8Y6UoLZ9q7hBP9s5BgzZveBQzr9AZ3Fx4xvD53ymoq5dl0zJos6rvbghilrULCAaCQm-xIeXfLbqvzdrKnytLBDOVgNFjZqI0V9J6caMKZ1hQe5Oo-XS8mN585XMFcGv_pdviUINaR_r4btK5V8wq3vLDoRndm9H-D9kecueLd4z7MQAZq7LymFcW0tXjRl-slMMvRA10JITW7OE3-QCnk2kPRqTTBovarJoSTZsEmpqSjy11UQNNbivNKiZvB18Aw_VAAdMm3mCHNur9-7JrGLzjkzyZUHRgMnz914HEK__NywZouwK3BrT-5tlndJpCaou9CcWnCdoLzeIeHy9fXLtdiDWrzlqAQxbObRe2E6ise-PUCQhwkCIMDa9h_MtLdd_mGC_630o8YoqRm7ymmnq_UXFB9_1CX_HyHhNz01i_LQRlj7ZieIP6Sv0nGqeYMP-vVDmANBzW_CkPFSij-9VLAiRTWj9asM5CkTucdloa23GN2b9V4rcVliZL1zfIsw2saYPO8uwvjrqRvwJTFJjjc6QJPDBE2rztp6noz09N27o0o9rTcqi2-hWDEFaakltxbVE__bK3ZVK-8xdX0A9d-CmTbhpw7zZquf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yandex-images.clstorage.net/4Jd72Ha84/096ead3T/C1oaaHBS5M7nib0E-30OHd4lTWZS1l77fiHOmo22ngqKIlL8L4I2EZfHPDSQu5AUmpz2bKgEy384bbX-qmUIQg8eC0jUlnFaB72IIKp6G6iaNInTF6Nb73-Evt6sc4teS-ai-dkiMhCTAhmh9luApItuBM6Z442I7moC2biU3UKqW0rZNYdHLHOY75d6C04t_FMNhFK3P5qbQzyoW6TOi5-BsS7dMOfTM0Nbg1XdBLPsvsdMGsO8aC170GkJFazzKQg4_uZ1ZiwkuY9EiHkNzO-TzBXSF354WtI8GInGLik90VOv7wLGEOHhGdKmz8ah7Kymb8rADqgtK9HZuUQto3kZiG3F9TX-tpgOV1k7H_yt8Y6UoLZ9q7hBP9s5BgzZveBQzr9AZ3Fx4xvD53ymoq5dl0zJos6rvbghilrULCAaCQm-xIeXfLbqvzdrKnytLBDOVgNFjZqI0V9J6caMKZ1hQe5Oo-XS8mN585XMFcGv_pdviUINaR_r4btK5V8wq3vLDoRndm9H-D9kecueLd4z7MQAZq7LymFcW0tXjRl-slMMvRA10JITW7OE3-QCnk2kPRqTTBovarJoSTZsEmpqSjy11UQNNbivNKiZvB18Aw_VAAdMm3mCHNur9-7JrGLzjkzyZUHRgMnz914HEK__NywZouwK3BrT-5tlndJpCaou9CcWnCdoLzeIeHy9fXLtdiDWrzlqAQxbObRe2E6ise-PUCQhwkCIMDa9h_MtLdd_mGC_630o8YoqRm7ymmnq_UXFB9_1CX_HyHhNz01i_LQRlj7ZieIP6Sv0nGqeYMP-vVDmANBzW_CkPFSij-9VLAiRTWj9asM5CkTucdloa23GN2b9V4rcVliZL1zfIsw2saYPO8uwvjrqRvwJTFJjjc6QJPDBE2rztp6noz09N27o0o9rTcqi2-hWDEFaakltxbVE__bK3ZVK-8xdX0A9d-CmTbhpw7zZquf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s://xn---2019-nwefi1abjkr5bbm3afm2e.xn--p1ai/wp-content/uploads/2020/03/%D1%81%D0%BA%D0%B0%D0%BD%D0%B8%D1%80%D0%BE%D0%B2%D0%B0%D0%BD%D0%B8%D0%B50007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481" y="212741"/>
            <a:ext cx="5113784" cy="664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071545"/>
            <a:ext cx="5857915" cy="550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28596" y="285728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«Магазин»-что  Вера увидела на витрине?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7500" y="1297496"/>
            <a:ext cx="121666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5317" y="1011020"/>
            <a:ext cx="1212428" cy="134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9579" y="3109012"/>
            <a:ext cx="1378166" cy="115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41615" y="2996952"/>
            <a:ext cx="133921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57658" y="5013175"/>
            <a:ext cx="155702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s://i.pinimg.com/474x/41/ee/05/41ee059f1ded065617926c2f71c1dad0--school-kids-clipar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32" y="2352351"/>
            <a:ext cx="2301988" cy="414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071545"/>
            <a:ext cx="5857915" cy="550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28596" y="285728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«Магазин»-что  Вера купила в магазине?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7500" y="1297496"/>
            <a:ext cx="121666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9579" y="3109012"/>
            <a:ext cx="1378166" cy="115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7658" y="5013175"/>
            <a:ext cx="155702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s://i.pinimg.com/474x/41/ee/05/41ee059f1ded065617926c2f71c1dad0--school-kids-clipar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32" y="2352351"/>
            <a:ext cx="2301988" cy="414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38" y="1412776"/>
            <a:ext cx="1928806" cy="192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20" y="214290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«Фантазёры»-продолжи  предложение  словом со звуком  Р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1285860"/>
            <a:ext cx="550072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000" b="1" dirty="0" smtClean="0"/>
              <a:t>Рома   рисует…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dirty="0" smtClean="0"/>
          </a:p>
          <a:p>
            <a:r>
              <a:rPr lang="ru-RU" sz="2000" b="1" dirty="0" smtClean="0"/>
              <a:t>Ира  собирает…..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104" name="Picture 8" descr="https://i.pinimg.com/736x/ed/aa/ef/edaaef3d5d48477dd9227d7786b6549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1128"/>
            <a:ext cx="1022030" cy="202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89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4.infourok.ru/uploads/ex/09c4/0009f4d3-abbb2acb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179"/>
            <a:ext cx="8856984" cy="660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183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14414" y="285728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Узнай и назови!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ds05.infourok.ru/uploads/ex/1061/000e54b8-7c6388b9/hello_html_m19992a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812" y="1052736"/>
            <a:ext cx="5521694" cy="567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20891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Пересказ рассказа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Крот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нас в огороде хозяйничает крот: прорывает ходы, портит парники с огурцами и помидорами, грызёт морковку. Даже под забором прорыл коридор. Уходи, крот, из нашего огорода, не то поставим на тебя капкан.</a:t>
            </a:r>
            <a:endParaRPr lang="ru-RU" sz="2000" dirty="0"/>
          </a:p>
        </p:txBody>
      </p:sp>
      <p:pic>
        <p:nvPicPr>
          <p:cNvPr id="3" name="Рисунок 2" descr="http://www.stihi.ru/pics/2010/06/10/245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4823420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307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0648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Пересказ рассказа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ИГРУШКИ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У сестёр Веры и Иры было много разных игрушек. Как-то мама убиралась в детской комнате. Она решила все старые игрушки выбросить на помойку. Картонную коробку со старьём мама от­несла к мусорному контейнеру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Вечером Вера и Ира играли во дворе. Увидев коробку с игруш­ками, сестры очень обрадовались. Их игра продолжалась до темноты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Когда радостные сестры вернулись с прогулки, в руках они держали картонную коробку со старыми игрушками.</a:t>
            </a:r>
          </a:p>
        </p:txBody>
      </p:sp>
      <p:pic>
        <p:nvPicPr>
          <p:cNvPr id="3" name="Рисунок 2" descr="http://clipart-library.com/img/9604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490" y="3636318"/>
            <a:ext cx="3500686" cy="3105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4607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714356"/>
            <a:ext cx="7072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Умница!</a:t>
            </a:r>
            <a:endParaRPr lang="ru-RU" sz="6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85992"/>
            <a:ext cx="6643734" cy="430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561" y="18864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                              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1000100" y="260648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 и запомни картинки!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04122"/>
            <a:ext cx="1296144" cy="94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456154"/>
            <a:ext cx="1560190" cy="125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7904" y="3066094"/>
            <a:ext cx="1584176" cy="122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573" y="3066095"/>
            <a:ext cx="1577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87281" y="3163762"/>
            <a:ext cx="1362075" cy="121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224" y="5143781"/>
            <a:ext cx="155702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06138" y="5124731"/>
            <a:ext cx="12509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354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561" y="18864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                              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1000100" y="260648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пропало?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456154"/>
            <a:ext cx="1560190" cy="125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904" y="3066094"/>
            <a:ext cx="1584176" cy="122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573" y="3066095"/>
            <a:ext cx="1577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7281" y="3163762"/>
            <a:ext cx="1362075" cy="121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224" y="5143781"/>
            <a:ext cx="155702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6138" y="5124731"/>
            <a:ext cx="12509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низ 13"/>
          <p:cNvSpPr/>
          <p:nvPr/>
        </p:nvSpPr>
        <p:spPr>
          <a:xfrm>
            <a:off x="1187624" y="158505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16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561" y="18864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                              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1000100" y="260648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пропало?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04122"/>
            <a:ext cx="1296144" cy="94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904" y="3066094"/>
            <a:ext cx="1584176" cy="122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573" y="3066095"/>
            <a:ext cx="1577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7281" y="3163762"/>
            <a:ext cx="1362075" cy="121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224" y="5143781"/>
            <a:ext cx="155702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6138" y="5124731"/>
            <a:ext cx="12509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низ 13"/>
          <p:cNvSpPr/>
          <p:nvPr/>
        </p:nvSpPr>
        <p:spPr>
          <a:xfrm>
            <a:off x="7358082" y="135729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84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561" y="18864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                              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1000100" y="260648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пропало?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04122"/>
            <a:ext cx="1296144" cy="94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456154"/>
            <a:ext cx="1560190" cy="125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573" y="3066095"/>
            <a:ext cx="1577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7281" y="3163762"/>
            <a:ext cx="1362075" cy="121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224" y="5143781"/>
            <a:ext cx="155702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6138" y="5124731"/>
            <a:ext cx="12509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низ 13"/>
          <p:cNvSpPr/>
          <p:nvPr/>
        </p:nvSpPr>
        <p:spPr>
          <a:xfrm>
            <a:off x="4355976" y="305464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9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561" y="18864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                              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1000100" y="260648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пропало?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04122"/>
            <a:ext cx="1296144" cy="94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456154"/>
            <a:ext cx="1560190" cy="125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7904" y="3066094"/>
            <a:ext cx="1584176" cy="122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7281" y="3163762"/>
            <a:ext cx="1362075" cy="121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224" y="5143781"/>
            <a:ext cx="155702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6138" y="5124731"/>
            <a:ext cx="12509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низ 13"/>
          <p:cNvSpPr/>
          <p:nvPr/>
        </p:nvSpPr>
        <p:spPr>
          <a:xfrm>
            <a:off x="1000100" y="31676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22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561" y="18864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                              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1000100" y="260648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пропало?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04122"/>
            <a:ext cx="1296144" cy="94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456154"/>
            <a:ext cx="1560190" cy="125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7904" y="3066094"/>
            <a:ext cx="1584176" cy="122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573" y="3066095"/>
            <a:ext cx="1577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224" y="5143781"/>
            <a:ext cx="155702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6138" y="5124731"/>
            <a:ext cx="12509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низ 13"/>
          <p:cNvSpPr/>
          <p:nvPr/>
        </p:nvSpPr>
        <p:spPr>
          <a:xfrm>
            <a:off x="7359645" y="326123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3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665</TotalTime>
  <Words>258</Words>
  <Application>Microsoft Office PowerPoint</Application>
  <PresentationFormat>Экран (4:3)</PresentationFormat>
  <Paragraphs>89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Calibri</vt:lpstr>
      <vt:lpstr>Candara</vt:lpstr>
      <vt:lpstr>Symbol</vt:lpstr>
      <vt:lpstr>Times New Roman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user</cp:lastModifiedBy>
  <cp:revision>169</cp:revision>
  <dcterms:created xsi:type="dcterms:W3CDTF">2013-11-27T16:20:53Z</dcterms:created>
  <dcterms:modified xsi:type="dcterms:W3CDTF">2022-06-09T07:03:05Z</dcterms:modified>
</cp:coreProperties>
</file>